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310" r:id="rId9"/>
    <p:sldId id="307" r:id="rId10"/>
    <p:sldId id="308" r:id="rId11"/>
    <p:sldId id="29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mbo.nl/monitor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04009/Plantenteelt__plannen_en_optimaliseren____2_0#!page-3380128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Kostprijs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PT33L, PT43L,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8937" y="3657600"/>
            <a:ext cx="6768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12.00-14.30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Kostprijs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Introductieopdracht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afmaken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kostprijs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vervolgstappen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7046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Inleveren opdracht BBL: bedrijf in beeld</a:t>
            </a:r>
          </a:p>
          <a:p>
            <a:r>
              <a:rPr lang="nl-NL" b="1" dirty="0"/>
              <a:t>	</a:t>
            </a:r>
            <a:r>
              <a:rPr lang="nl-NL" b="1" dirty="0" smtClean="0"/>
              <a:t>			BOL: bedrijf innoveren</a:t>
            </a:r>
          </a:p>
          <a:p>
            <a:r>
              <a:rPr lang="nl-NL" b="1" dirty="0"/>
              <a:t>	</a:t>
            </a:r>
            <a:r>
              <a:rPr lang="nl-NL" b="1" dirty="0" smtClean="0"/>
              <a:t>			BOL+BBL: </a:t>
            </a:r>
            <a:r>
              <a:rPr lang="nl-NL" b="1" dirty="0" err="1" smtClean="0"/>
              <a:t>Ri&amp;e</a:t>
            </a:r>
            <a:r>
              <a:rPr lang="nl-NL" b="1" dirty="0" smtClean="0"/>
              <a:t>, </a:t>
            </a:r>
            <a:r>
              <a:rPr lang="nl-NL" b="1" dirty="0" err="1" smtClean="0"/>
              <a:t>webquest</a:t>
            </a:r>
            <a:r>
              <a:rPr lang="nl-NL" b="1" dirty="0" smtClean="0"/>
              <a:t> zorgsystemen</a:t>
            </a:r>
            <a:endParaRPr lang="nl-NL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1248937" y="2564780"/>
            <a:ext cx="604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11.00-12.00:job monitor</a:t>
            </a:r>
          </a:p>
          <a:p>
            <a:r>
              <a:rPr lang="nl-NL" u="sng" dirty="0">
                <a:hlinkClick r:id="rId3"/>
              </a:rPr>
              <a:t>http://www.jobmbo.nl/monitor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Periode 13: optimaliseren: kostprijs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marktgericht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telen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- groepsopdracht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840230" y="2375210"/>
            <a:ext cx="4582872" cy="434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992630" y="2527610"/>
            <a:ext cx="4582872" cy="434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0" y="252761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https://maken.wikiwijs.nl/104009/Plantenteelt__plannen_en_optimaliseren____2_0#!</a:t>
            </a:r>
            <a:r>
              <a:rPr lang="nl-NL" dirty="0" smtClean="0">
                <a:hlinkClick r:id="rId3"/>
              </a:rPr>
              <a:t>page-3380128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kostprijs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Stappen plan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Stap 1 t/m 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Eindopdracht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kostprijs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A6386E-AE15-41A3-890A-93585505B32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678</TotalTime>
  <Words>78</Words>
  <Application>Microsoft Office PowerPoint</Application>
  <PresentationFormat>Diavoorstelling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116</cp:revision>
  <dcterms:created xsi:type="dcterms:W3CDTF">2016-05-29T10:04:13Z</dcterms:created>
  <dcterms:modified xsi:type="dcterms:W3CDTF">2018-02-12T09:05:27Z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